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5" r:id="rId9"/>
    <p:sldId id="264" r:id="rId10"/>
    <p:sldId id="263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989B406-C2E0-462B-BF32-417908F79472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1DC258-2352-4308-8B4D-EEF75384F3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26,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with interior and exterior angles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entagon-extio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304800"/>
            <a:ext cx="3048000" cy="2413000"/>
          </a:xfrm>
        </p:spPr>
      </p:pic>
      <p:sp>
        <p:nvSpPr>
          <p:cNvPr id="7" name="TextBox 6"/>
          <p:cNvSpPr txBox="1"/>
          <p:nvPr/>
        </p:nvSpPr>
        <p:spPr>
          <a:xfrm>
            <a:off x="1371600" y="35814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m&lt;1+m&lt;2+m&lt;3+m&lt;4+m&lt;5=360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measure of each interior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2057400"/>
            <a:ext cx="5410200" cy="29718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19400" y="213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3x-4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4648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3x-4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213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4572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measure of each interior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xagon 3"/>
          <p:cNvSpPr/>
          <p:nvPr/>
        </p:nvSpPr>
        <p:spPr>
          <a:xfrm>
            <a:off x="990600" y="2133600"/>
            <a:ext cx="6400800" cy="25908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(9x+30)◦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(9x+30)◦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4267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(9x+30)◦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267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(9x+30)◦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3276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(2x)◦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77000" y="3200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(2x)◦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408(27-28)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a triangle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 each vertex, draw an exterior angle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Measure each interior and exterior angle of the triangle.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Find the sum of the interior and exterior angles.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Draw a figure with at least four sides that does not have right angles. </a:t>
            </a:r>
          </a:p>
          <a:p>
            <a:pPr>
              <a:buNone/>
            </a:pPr>
            <a:r>
              <a:rPr lang="en-US" dirty="0" smtClean="0"/>
              <a:t>Draw an exterior angle at each vertex.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next Wednesday on 8-1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D Audio 3">
            <a:hlinkClick r:id="" action="ppaction://media"/>
          </p:cNvPr>
          <p:cNvPicPr>
            <a:picLocks noRot="1" noChangeAspect="1"/>
          </p:cNvPicPr>
          <p:nvPr>
            <a:audioCd>
              <a:st track="3"/>
              <a:end track="3" time="207"/>
            </a:audioCd>
          </p:nvPr>
        </p:nvPicPr>
        <p:blipFill>
          <a:blip r:embed="rId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your drawing and get on your feet</a:t>
            </a:r>
            <a:endParaRPr lang="en-US" dirty="0"/>
          </a:p>
        </p:txBody>
      </p:sp>
      <p:pic>
        <p:nvPicPr>
          <p:cNvPr id="4" name="life-savers-5-99.wav">
            <a:hlinkClick r:id="" action="ppaction://media"/>
          </p:cNvPr>
          <p:cNvPicPr>
            <a:picLocks noGrp="1" noRot="1" noChangeAspect="1"/>
          </p:cNvPicPr>
          <p:nvPr>
            <p:ph sz="quarter" idx="1"/>
            <a:wavAudioFile r:embed="rId1" name="life-savers-5-99.wav"/>
          </p:nvPr>
        </p:nvPicPr>
        <p:blipFill>
          <a:blip r:embed="rId3" cstate="print"/>
          <a:stretch>
            <a:fillRect/>
          </a:stretch>
        </p:blipFill>
        <p:spPr>
          <a:xfrm>
            <a:off x="2667000" y="2819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Angle Sum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sum of the measures of the exterior angles of a polygon, one at each vertex, is 360°.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riangle-exterio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533400"/>
            <a:ext cx="2667000" cy="1968500"/>
          </a:xfrm>
        </p:spPr>
      </p:pic>
      <p:sp>
        <p:nvSpPr>
          <p:cNvPr id="5" name="TextBox 4"/>
          <p:cNvSpPr txBox="1"/>
          <p:nvPr/>
        </p:nvSpPr>
        <p:spPr>
          <a:xfrm>
            <a:off x="990600" y="3581400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m</a:t>
            </a:r>
            <a:r>
              <a:rPr lang="en-US" sz="4000" dirty="0" smtClean="0"/>
              <a:t>&lt;1+m&lt;2+m&lt;3=180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quadrilateral-exterio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381000"/>
            <a:ext cx="2603500" cy="2222500"/>
          </a:xfrm>
        </p:spPr>
      </p:pic>
      <p:sp>
        <p:nvSpPr>
          <p:cNvPr id="5" name="TextBox 4"/>
          <p:cNvSpPr txBox="1"/>
          <p:nvPr/>
        </p:nvSpPr>
        <p:spPr>
          <a:xfrm>
            <a:off x="1524000" y="3505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m&lt;1+m&lt;2+m&lt;3+m&lt;4=180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</TotalTime>
  <Words>154</Words>
  <Application>Microsoft Office PowerPoint</Application>
  <PresentationFormat>On-screen Show (4:3)</PresentationFormat>
  <Paragraphs>33</Paragraphs>
  <Slides>13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More with interior and exterior angles</vt:lpstr>
      <vt:lpstr>Draw a triangle </vt:lpstr>
      <vt:lpstr>Homework</vt:lpstr>
      <vt:lpstr>Quiz next Wednesday on 8-1</vt:lpstr>
      <vt:lpstr>Measurement time</vt:lpstr>
      <vt:lpstr>Take your drawing and get on your feet</vt:lpstr>
      <vt:lpstr>Exterior Angle Sum Theorem</vt:lpstr>
      <vt:lpstr>Slide 8</vt:lpstr>
      <vt:lpstr>Slide 9</vt:lpstr>
      <vt:lpstr>Slide 10</vt:lpstr>
      <vt:lpstr>Find the measure of each interior angle</vt:lpstr>
      <vt:lpstr>Find the measure of each interior angle</vt:lpstr>
      <vt:lpstr>Homework</vt:lpstr>
    </vt:vector>
  </TitlesOfParts>
  <Company>Cabot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15</cp:revision>
  <dcterms:created xsi:type="dcterms:W3CDTF">2010-08-26T13:17:55Z</dcterms:created>
  <dcterms:modified xsi:type="dcterms:W3CDTF">2010-08-26T20:21:35Z</dcterms:modified>
</cp:coreProperties>
</file>